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1121" r:id="rId3"/>
    <p:sldId id="1287" r:id="rId4"/>
    <p:sldId id="1288" r:id="rId5"/>
    <p:sldId id="1362" r:id="rId6"/>
    <p:sldId id="1345" r:id="rId7"/>
    <p:sldId id="1371" r:id="rId8"/>
    <p:sldId id="1372" r:id="rId9"/>
    <p:sldId id="1292" r:id="rId10"/>
    <p:sldId id="1130" r:id="rId11"/>
    <p:sldId id="274" r:id="rId12"/>
    <p:sldId id="1132" r:id="rId13"/>
    <p:sldId id="1133" r:id="rId14"/>
    <p:sldId id="1134" r:id="rId15"/>
    <p:sldId id="282" r:id="rId16"/>
    <p:sldId id="1136" r:id="rId17"/>
    <p:sldId id="291" r:id="rId18"/>
    <p:sldId id="292" r:id="rId19"/>
    <p:sldId id="293" r:id="rId20"/>
    <p:sldId id="294" r:id="rId21"/>
    <p:sldId id="295" r:id="rId22"/>
    <p:sldId id="296" r:id="rId23"/>
    <p:sldId id="1143" r:id="rId24"/>
    <p:sldId id="299" r:id="rId25"/>
    <p:sldId id="300" r:id="rId26"/>
    <p:sldId id="1256" r:id="rId27"/>
    <p:sldId id="1293" r:id="rId28"/>
    <p:sldId id="1374" r:id="rId29"/>
    <p:sldId id="1363" r:id="rId30"/>
    <p:sldId id="1364" r:id="rId31"/>
    <p:sldId id="261" r:id="rId32"/>
    <p:sldId id="1365" r:id="rId33"/>
    <p:sldId id="1257" r:id="rId34"/>
    <p:sldId id="1165" r:id="rId35"/>
    <p:sldId id="1158" r:id="rId36"/>
    <p:sldId id="1342" r:id="rId37"/>
    <p:sldId id="320" r:id="rId38"/>
    <p:sldId id="1278" r:id="rId39"/>
    <p:sldId id="1295" r:id="rId40"/>
    <p:sldId id="1375" r:id="rId41"/>
    <p:sldId id="1376" r:id="rId42"/>
    <p:sldId id="354" r:id="rId43"/>
    <p:sldId id="1378" r:id="rId44"/>
    <p:sldId id="355" r:id="rId45"/>
    <p:sldId id="1367" r:id="rId46"/>
    <p:sldId id="1368" r:id="rId47"/>
    <p:sldId id="1325" r:id="rId48"/>
    <p:sldId id="1316" r:id="rId49"/>
    <p:sldId id="1369" r:id="rId50"/>
    <p:sldId id="1377" r:id="rId51"/>
    <p:sldId id="257" r:id="rId52"/>
    <p:sldId id="1373" r:id="rId53"/>
    <p:sldId id="1331" r:id="rId54"/>
    <p:sldId id="1358" r:id="rId55"/>
    <p:sldId id="1305" r:id="rId56"/>
    <p:sldId id="1269" r:id="rId57"/>
    <p:sldId id="1370" r:id="rId58"/>
    <p:sldId id="1302" r:id="rId59"/>
    <p:sldId id="1354" r:id="rId60"/>
    <p:sldId id="1355" r:id="rId61"/>
    <p:sldId id="138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2"/>
    <p:restoredTop sz="79048"/>
  </p:normalViewPr>
  <p:slideViewPr>
    <p:cSldViewPr snapToGrid="0" snapToObjects="1">
      <p:cViewPr>
        <p:scale>
          <a:sx n="95" d="100"/>
          <a:sy n="95" d="100"/>
        </p:scale>
        <p:origin x="19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R_Iris_Examples.Rmd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loud/project/384618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</a:t>
            </a:r>
            <a:r>
              <a:rPr lang="en-US" sz="3200" spc="-50" dirty="0">
                <a:cs typeface="Trebuchet MS"/>
              </a:rPr>
              <a:t>on</a:t>
            </a:r>
            <a:r>
              <a:rPr lang="en-US" sz="3200" spc="-720" dirty="0">
                <a:cs typeface="Trebuchet MS"/>
              </a:rPr>
              <a:t> 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https://rstudio.cloud/project/3846182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15079</TotalTime>
  <Words>2282</Words>
  <Application>Microsoft Macintosh PowerPoint</Application>
  <PresentationFormat>Widescreen</PresentationFormat>
  <Paragraphs>340</Paragraphs>
  <Slides>61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Danny Lumian</cp:lastModifiedBy>
  <cp:revision>47</cp:revision>
  <dcterms:created xsi:type="dcterms:W3CDTF">2020-07-24T21:18:05Z</dcterms:created>
  <dcterms:modified xsi:type="dcterms:W3CDTF">2022-04-07T18:27:58Z</dcterms:modified>
</cp:coreProperties>
</file>